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67" r:id="rId3"/>
    <p:sldId id="268" r:id="rId4"/>
    <p:sldId id="283" r:id="rId5"/>
    <p:sldId id="277" r:id="rId6"/>
    <p:sldId id="259" r:id="rId7"/>
    <p:sldId id="264" r:id="rId8"/>
    <p:sldId id="262" r:id="rId9"/>
    <p:sldId id="263" r:id="rId10"/>
    <p:sldId id="261" r:id="rId11"/>
    <p:sldId id="278" r:id="rId12"/>
    <p:sldId id="284" r:id="rId13"/>
    <p:sldId id="285" r:id="rId14"/>
    <p:sldId id="286" r:id="rId15"/>
    <p:sldId id="287" r:id="rId16"/>
    <p:sldId id="279" r:id="rId17"/>
    <p:sldId id="281" r:id="rId18"/>
    <p:sldId id="282" r:id="rId19"/>
    <p:sldId id="271" r:id="rId20"/>
    <p:sldId id="272" r:id="rId21"/>
    <p:sldId id="276" r:id="rId22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36CD4-53D5-4DE0-B55A-306C84EDA345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ADDED-27E0-4985-80C5-AB77F112BC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9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0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4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6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8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92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1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9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1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48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8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4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9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7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FD3D50-D97B-4C4F-9818-79B6C2F5CDF9}" type="datetimeFigureOut">
              <a:rPr lang="sk-SK" smtClean="0"/>
              <a:t>7. 11. 2018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76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rasmus.ujs.sk/hu/hallgatoi-mobilitas/tanulmanyi-mobilita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s.ubbcluj.ro/wp-content/uploads/makovecz-hallgatoi-osztondijprogram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820192"/>
            <a:ext cx="10463129" cy="39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35713" y="4978400"/>
            <a:ext cx="11544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Kárpát-medencei Felsőoktatási Intézmények Együttműködési Keretprogramja</a:t>
            </a:r>
            <a:endParaRPr lang="sk-SK" sz="3200" b="1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1402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803223" y="596900"/>
            <a:ext cx="558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Szegedi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 smtClean="0"/>
          </a:p>
        </p:txBody>
      </p:sp>
      <p:pic>
        <p:nvPicPr>
          <p:cNvPr id="3074" name="Picture 2" descr="http://www.u-szeged.hu/site/upload/2011/08/szembolteljes_kez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51" y="2235200"/>
            <a:ext cx="751840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526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54849" y="558800"/>
            <a:ext cx="652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Széchenyi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István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Győr</a:t>
            </a:r>
            <a:endParaRPr lang="sk-SK" sz="3600" b="1" dirty="0" smtClean="0"/>
          </a:p>
        </p:txBody>
      </p:sp>
      <p:pic>
        <p:nvPicPr>
          <p:cNvPr id="1026" name="Picture 2" descr="http://novoferm.hu/images/referenciak/szechenyi-istvan-egyetem/szie_kuls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213360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http://static3.architectforum.hu/files2012/n00/01/84/29/body/800-7t986p-ut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6">
            <a:off x="6303962" y="2299203"/>
            <a:ext cx="5590887" cy="3710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007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15017" y="558800"/>
            <a:ext cx="625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Pécsi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Pécs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2652930"/>
            <a:ext cx="3167888" cy="201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133600"/>
            <a:ext cx="6228690" cy="4154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601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60452" y="558800"/>
            <a:ext cx="8966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Pápai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Református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Teológiai</a:t>
            </a:r>
            <a:r>
              <a:rPr lang="sk-SK" sz="3600" b="1" dirty="0" smtClean="0"/>
              <a:t> Akadémia, </a:t>
            </a:r>
            <a:r>
              <a:rPr lang="sk-SK" sz="3600" b="1" dirty="0" err="1" smtClean="0"/>
              <a:t>Pápa</a:t>
            </a:r>
            <a:endParaRPr lang="sk-SK" sz="3600" b="1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34" y="1598831"/>
            <a:ext cx="2476190" cy="2285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797">
            <a:off x="470716" y="1778000"/>
            <a:ext cx="5390222" cy="3614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509">
            <a:off x="5251634" y="3380393"/>
            <a:ext cx="3810000" cy="283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85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26723" y="558800"/>
            <a:ext cx="723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Nyíregyházi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Nyíregyháza</a:t>
            </a:r>
            <a:endParaRPr lang="sk-SK" sz="3600" b="1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333500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242">
            <a:off x="1213770" y="1628224"/>
            <a:ext cx="6749759" cy="4625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519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51677" y="558800"/>
            <a:ext cx="7383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Apor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Vilmos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Katolikus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Vác</a:t>
            </a:r>
            <a:endParaRPr lang="sk-SK" sz="3600" b="1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0" y="1466850"/>
            <a:ext cx="1562100" cy="20955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" y="1846044"/>
            <a:ext cx="8436720" cy="3615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318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81614" y="508000"/>
            <a:ext cx="9763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ROMÁNIA</a:t>
            </a:r>
          </a:p>
          <a:p>
            <a:pPr algn="ctr"/>
            <a:r>
              <a:rPr lang="sk-SK" sz="3600" b="1" dirty="0" smtClean="0"/>
              <a:t>SAPIENTIA </a:t>
            </a:r>
            <a:r>
              <a:rPr lang="sk-SK" sz="3600" b="1" dirty="0" err="1" smtClean="0"/>
              <a:t>Erdélyi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Magyar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03" y="2528062"/>
            <a:ext cx="2539238" cy="2539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sapientia.ro/thumbs/page-1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2654300"/>
            <a:ext cx="7262295" cy="3640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534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469008" y="546100"/>
            <a:ext cx="51634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SZERBIA</a:t>
            </a:r>
          </a:p>
          <a:p>
            <a:pPr algn="ctr"/>
            <a:r>
              <a:rPr lang="sk-SK" sz="3600" b="1" dirty="0" err="1" smtClean="0"/>
              <a:t>Újvidéki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/>
          </a:p>
          <a:p>
            <a:r>
              <a:rPr lang="sk-SK" sz="3600" b="1" dirty="0" err="1" smtClean="0"/>
              <a:t>Bölcsészettudományi</a:t>
            </a:r>
            <a:r>
              <a:rPr lang="sk-SK" sz="3600" b="1" dirty="0" smtClean="0"/>
              <a:t> Kar</a:t>
            </a:r>
            <a:endParaRPr lang="sk-SK" sz="3600" b="1" dirty="0"/>
          </a:p>
        </p:txBody>
      </p:sp>
      <p:pic>
        <p:nvPicPr>
          <p:cNvPr id="3074" name="Picture 2" descr="http://www.kulturput.rs/wp-content/uploads/2013/11/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883">
            <a:off x="4686470" y="2684430"/>
            <a:ext cx="7108938" cy="3687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4" descr="Výsledok vyh&amp;lcaron;adávania obrázkov pre dopyt újvidéki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686">
            <a:off x="467877" y="2920353"/>
            <a:ext cx="4823880" cy="321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72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60388" y="571500"/>
            <a:ext cx="8161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UKRAJNA</a:t>
            </a:r>
          </a:p>
          <a:p>
            <a:pPr algn="ctr"/>
            <a:r>
              <a:rPr lang="sk-SK" sz="3600" b="1" dirty="0" smtClean="0"/>
              <a:t>II. </a:t>
            </a:r>
            <a:r>
              <a:rPr lang="sk-SK" sz="3600" b="1" dirty="0" err="1"/>
              <a:t>R</a:t>
            </a:r>
            <a:r>
              <a:rPr lang="sk-SK" sz="3600" b="1" dirty="0" err="1" smtClean="0"/>
              <a:t>ákóczi</a:t>
            </a:r>
            <a:r>
              <a:rPr lang="sk-SK" sz="3600" b="1" dirty="0" smtClean="0"/>
              <a:t> </a:t>
            </a:r>
            <a:r>
              <a:rPr lang="sk-SK" sz="3600" b="1" dirty="0" err="1"/>
              <a:t>F</a:t>
            </a:r>
            <a:r>
              <a:rPr lang="sk-SK" sz="3600" b="1" dirty="0" err="1" smtClean="0"/>
              <a:t>erenc</a:t>
            </a:r>
            <a:r>
              <a:rPr lang="sk-SK" sz="3600" b="1" dirty="0" smtClean="0"/>
              <a:t> </a:t>
            </a:r>
          </a:p>
          <a:p>
            <a:pPr algn="ctr"/>
            <a:r>
              <a:rPr lang="sk-SK" sz="3600" b="1" dirty="0" err="1"/>
              <a:t>K</a:t>
            </a:r>
            <a:r>
              <a:rPr lang="sk-SK" sz="3600" b="1" dirty="0" err="1" smtClean="0"/>
              <a:t>árpátaljai</a:t>
            </a:r>
            <a:r>
              <a:rPr lang="sk-SK" sz="3600" b="1" dirty="0" smtClean="0"/>
              <a:t> </a:t>
            </a:r>
            <a:r>
              <a:rPr lang="sk-SK" sz="3600" b="1" dirty="0" err="1"/>
              <a:t>M</a:t>
            </a:r>
            <a:r>
              <a:rPr lang="sk-SK" sz="3600" b="1" dirty="0" err="1" smtClean="0"/>
              <a:t>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Beregszász</a:t>
            </a:r>
            <a:endParaRPr lang="sk-SK" sz="3600" b="1" dirty="0" smtClean="0"/>
          </a:p>
        </p:txBody>
      </p:sp>
      <p:pic>
        <p:nvPicPr>
          <p:cNvPr id="4100" name="Picture 4" descr="http://kmf.uz.ua/hun114/images/stories/logofoiskola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69376"/>
            <a:ext cx="1835916" cy="1419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3008">
            <a:off x="3642270" y="2890129"/>
            <a:ext cx="4997890" cy="3748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987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736600"/>
            <a:ext cx="104775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ELŐTTI TEENDŐK</a:t>
            </a:r>
            <a:endParaRPr lang="sk-SK" sz="3600" dirty="0"/>
          </a:p>
          <a:p>
            <a:endParaRPr lang="hu-HU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Jelentkezőlap</a:t>
            </a:r>
            <a:r>
              <a:rPr lang="hu-HU" sz="3600" dirty="0" smtClean="0"/>
              <a:t> </a:t>
            </a:r>
            <a:r>
              <a:rPr lang="hu-HU" sz="3600" dirty="0"/>
              <a:t>benyújtása az eddigi tanulmányi eredmények kivonatával, önéletrajzzal és motivációs levéllel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Tervezett </a:t>
            </a:r>
            <a:r>
              <a:rPr lang="hu-HU" sz="3600" dirty="0"/>
              <a:t>mobilitási program összeállítása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Támogatási </a:t>
            </a:r>
            <a:r>
              <a:rPr lang="hu-HU" sz="3600" b="1" dirty="0"/>
              <a:t>szerződés </a:t>
            </a:r>
            <a:r>
              <a:rPr lang="hu-HU" sz="3600" dirty="0"/>
              <a:t>kiállítása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Kapcsolatfelvétel </a:t>
            </a:r>
            <a:r>
              <a:rPr lang="hu-HU" sz="3600" dirty="0"/>
              <a:t>a fogadó intézmény koordinátorával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Szállás </a:t>
            </a:r>
            <a:r>
              <a:rPr lang="hu-HU" sz="3600" dirty="0"/>
              <a:t>bebiztosítása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129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&amp;lcaron;adávania obrázkov pre dopyt emberi er&amp;odblac;források minisztéri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58812"/>
            <a:ext cx="5048250" cy="3448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84200" y="4483100"/>
            <a:ext cx="1094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Az Emberi Erőforrások Minisztériuma által támogatott együttműködés </a:t>
            </a:r>
            <a:endParaRPr lang="hu-HU" sz="2800" b="1" dirty="0" smtClean="0"/>
          </a:p>
          <a:p>
            <a:pPr algn="ctr"/>
            <a:r>
              <a:rPr lang="hu-HU" sz="2800" b="1" dirty="0" smtClean="0"/>
              <a:t>felsőoktatási </a:t>
            </a:r>
            <a:r>
              <a:rPr lang="hu-HU" sz="2800" b="1" dirty="0"/>
              <a:t>tanulmányi célú </a:t>
            </a:r>
            <a:r>
              <a:rPr lang="hu-HU" sz="2800" b="1" dirty="0" smtClean="0"/>
              <a:t>hallgatói </a:t>
            </a:r>
            <a:r>
              <a:rPr lang="hu-HU" sz="2800" b="1" dirty="0"/>
              <a:t>mobilitások megvalósítására a </a:t>
            </a:r>
            <a:r>
              <a:rPr lang="hu-HU" sz="2800" b="1" dirty="0" smtClean="0"/>
              <a:t>2018/2019 </a:t>
            </a:r>
            <a:r>
              <a:rPr lang="hu-HU" sz="2800" b="1" dirty="0"/>
              <a:t>tanévre </a:t>
            </a:r>
            <a:endParaRPr lang="sk-SK" sz="2800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19133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685800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ALATTI TEENDŐK</a:t>
            </a:r>
            <a:endParaRPr lang="sk-SK" sz="3600" dirty="0"/>
          </a:p>
          <a:p>
            <a:r>
              <a:rPr lang="hu-HU" sz="3600" dirty="0"/>
              <a:t>Bárminemű változás esetén értesíteni a küldő egyetem </a:t>
            </a:r>
            <a:r>
              <a:rPr lang="hu-HU" sz="3600" dirty="0" smtClean="0"/>
              <a:t>koordinátorát.</a:t>
            </a:r>
            <a:endParaRPr lang="sk-SK" sz="3600" dirty="0"/>
          </a:p>
          <a:p>
            <a:r>
              <a:rPr lang="hu-HU" sz="3600" dirty="0"/>
              <a:t> </a:t>
            </a:r>
            <a:endParaRPr lang="sk-SK" sz="3600" dirty="0"/>
          </a:p>
          <a:p>
            <a:endParaRPr lang="hu-HU" sz="3600" b="1" dirty="0" smtClean="0"/>
          </a:p>
          <a:p>
            <a:r>
              <a:rPr lang="hu-HU" sz="3600" b="1" dirty="0" smtClean="0"/>
              <a:t>MOBILITÁS </a:t>
            </a:r>
            <a:r>
              <a:rPr lang="hu-HU" sz="3600" b="1" dirty="0"/>
              <a:t>UTÁNI TEENDŐK</a:t>
            </a:r>
            <a:endParaRPr lang="sk-SK" sz="3600" dirty="0"/>
          </a:p>
          <a:p>
            <a:r>
              <a:rPr lang="hu-HU" sz="3600" dirty="0"/>
              <a:t>Felmutatni a SJE koordinátorának a fogadó intézményben elért eredmények tanulmányi átiratát, </a:t>
            </a:r>
            <a:r>
              <a:rPr lang="hu-HU" sz="3600" dirty="0" smtClean="0"/>
              <a:t>valamint az </a:t>
            </a:r>
            <a:r>
              <a:rPr lang="hu-HU" sz="3600" dirty="0"/>
              <a:t>igazolást a részképzés teljesítéséről. 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4312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401367" y="991938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/>
              <a:t>“</a:t>
            </a:r>
            <a:r>
              <a:rPr lang="hu-HU" sz="3600" b="1" i="1" dirty="0" smtClean="0"/>
              <a:t>Amikor elérjük céljainkat nem az a jutalom, amit kapunk, hanem az, amivé közben válunk…</a:t>
            </a:r>
            <a:r>
              <a:rPr lang="hu-HU" sz="3600" b="1" dirty="0" smtClean="0"/>
              <a:t>” </a:t>
            </a:r>
          </a:p>
          <a:p>
            <a:r>
              <a:rPr lang="hu-HU" sz="3600" b="1" dirty="0" smtClean="0"/>
              <a:t>(Andrew </a:t>
            </a:r>
            <a:r>
              <a:rPr lang="hu-HU" sz="3600" b="1" dirty="0" err="1" smtClean="0"/>
              <a:t>Matthews</a:t>
            </a:r>
            <a:r>
              <a:rPr lang="hu-HU" sz="3600" b="1" dirty="0" smtClean="0"/>
              <a:t>)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MENJ, MERT A VILÁG A TIÉD-JELENTKEZZ HÁT BÁTRAN</a:t>
            </a:r>
            <a:r>
              <a:rPr lang="sk-SK" sz="3600" dirty="0" smtClean="0"/>
              <a:t>!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pic>
        <p:nvPicPr>
          <p:cNvPr id="3" name="Picture 3" descr="C:\Users\User\Desktop\faliujsagra\vi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354">
            <a:off x="929042" y="3719318"/>
            <a:ext cx="2193032" cy="188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" descr="C:\Users\User\Desktop\faliujsagra\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412">
            <a:off x="9258903" y="1211258"/>
            <a:ext cx="19050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712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38200" y="914400"/>
            <a:ext cx="10617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PÁLYÁZAT </a:t>
            </a:r>
            <a:r>
              <a:rPr lang="hu-HU" sz="3600" b="1" dirty="0"/>
              <a:t>MENETE:</a:t>
            </a:r>
            <a:r>
              <a:rPr lang="hu-HU" sz="3600" dirty="0"/>
              <a:t> </a:t>
            </a:r>
            <a:endParaRPr lang="sk-SK" sz="3600" dirty="0"/>
          </a:p>
          <a:p>
            <a:endParaRPr lang="hu-H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folyamatos </a:t>
            </a:r>
            <a:r>
              <a:rPr lang="hu-HU" sz="3600" dirty="0"/>
              <a:t>hallgatói jogviszonyod van a </a:t>
            </a:r>
            <a:r>
              <a:rPr lang="hu-HU" sz="3600" dirty="0" err="1"/>
              <a:t>SJE-vel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a</a:t>
            </a:r>
            <a:r>
              <a:rPr lang="hu-HU" sz="3600" dirty="0"/>
              <a:t> felsőoktatási tanulmányaid első évében is </a:t>
            </a:r>
            <a:r>
              <a:rPr lang="hu-HU" sz="3600" dirty="0" smtClean="0"/>
              <a:t>kiutazhatsz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időtartam</a:t>
            </a:r>
            <a:r>
              <a:rPr lang="hu-HU" sz="3600" b="1" dirty="0"/>
              <a:t>: </a:t>
            </a:r>
            <a:r>
              <a:rPr lang="hu-HU" sz="3600" dirty="0" smtClean="0"/>
              <a:t>képzési </a:t>
            </a:r>
            <a:r>
              <a:rPr lang="hu-HU" sz="3600" dirty="0"/>
              <a:t>ciklusonként (alap, mester, doktori) </a:t>
            </a:r>
            <a:r>
              <a:rPr lang="sk-SK" sz="3600" dirty="0" smtClean="0"/>
              <a:t>1 </a:t>
            </a:r>
            <a:r>
              <a:rPr lang="sk-SK" sz="3600" dirty="0" err="1" smtClean="0"/>
              <a:t>szemeszter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az </a:t>
            </a:r>
            <a:r>
              <a:rPr lang="hu-HU" sz="3600" b="1" dirty="0"/>
              <a:t>ösztöndíj elemei: </a:t>
            </a:r>
            <a:r>
              <a:rPr lang="hu-HU" sz="3600" dirty="0"/>
              <a:t>alap ösztöndíjrész, kollégiumi ösztöndíjrész és utazási ösztöndíj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488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7900" y="1663700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/>
              <a:t>A 2017/18-as </a:t>
            </a:r>
            <a:r>
              <a:rPr lang="sk-SK" sz="3600" dirty="0" err="1" smtClean="0"/>
              <a:t>akadémiai</a:t>
            </a:r>
            <a:r>
              <a:rPr lang="sk-SK" sz="3600" dirty="0" smtClean="0"/>
              <a:t> </a:t>
            </a:r>
            <a:r>
              <a:rPr lang="sk-SK" sz="3600" dirty="0" err="1" smtClean="0"/>
              <a:t>évtől</a:t>
            </a:r>
            <a:r>
              <a:rPr lang="sk-SK" sz="3600" dirty="0" smtClean="0"/>
              <a:t> </a:t>
            </a:r>
            <a:r>
              <a:rPr lang="sk-SK" sz="3600" dirty="0"/>
              <a:t>a</a:t>
            </a:r>
            <a:r>
              <a:rPr lang="sk-SK" sz="3600" dirty="0" smtClean="0"/>
              <a:t> </a:t>
            </a:r>
            <a:r>
              <a:rPr lang="sk-SK" sz="3600" dirty="0" err="1"/>
              <a:t>Makovecz</a:t>
            </a:r>
            <a:r>
              <a:rPr lang="sk-SK" sz="3600" dirty="0"/>
              <a:t> </a:t>
            </a:r>
            <a:r>
              <a:rPr lang="sk-SK" sz="3600" dirty="0" err="1"/>
              <a:t>hallgatói</a:t>
            </a:r>
            <a:r>
              <a:rPr lang="sk-SK" sz="3600" dirty="0"/>
              <a:t> </a:t>
            </a:r>
            <a:r>
              <a:rPr lang="sk-SK" sz="3600" dirty="0" err="1"/>
              <a:t>ösztöndíjprogram</a:t>
            </a:r>
            <a:r>
              <a:rPr lang="sk-SK" sz="3600" dirty="0"/>
              <a:t> </a:t>
            </a:r>
            <a:r>
              <a:rPr lang="sk-SK" sz="3600" dirty="0" err="1"/>
              <a:t>követelményei</a:t>
            </a:r>
            <a:r>
              <a:rPr lang="sk-SK" sz="3600" dirty="0"/>
              <a:t> </a:t>
            </a:r>
            <a:r>
              <a:rPr lang="sk-SK" sz="3600" dirty="0" err="1" smtClean="0"/>
              <a:t>megegyeznek</a:t>
            </a:r>
            <a:r>
              <a:rPr lang="sk-SK" sz="3600" dirty="0" smtClean="0"/>
              <a:t> </a:t>
            </a:r>
            <a:r>
              <a:rPr lang="sk-SK" sz="3600" dirty="0" err="1"/>
              <a:t>az</a:t>
            </a:r>
            <a:r>
              <a:rPr lang="sk-SK" sz="3600" dirty="0"/>
              <a:t> Erasmus+ program </a:t>
            </a:r>
            <a:r>
              <a:rPr lang="sk-SK" sz="3600" dirty="0" err="1"/>
              <a:t>követelményeivel</a:t>
            </a:r>
            <a:r>
              <a:rPr lang="sk-SK" sz="3600" dirty="0" smtClean="0"/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err="1" smtClean="0"/>
              <a:t>Bővebb</a:t>
            </a:r>
            <a:r>
              <a:rPr lang="sk-SK" sz="3600" dirty="0"/>
              <a:t> </a:t>
            </a:r>
            <a:r>
              <a:rPr lang="sk-SK" sz="3600" dirty="0" err="1"/>
              <a:t>információ</a:t>
            </a:r>
            <a:r>
              <a:rPr lang="sk-SK" sz="3600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hlinkClick r:id="rId2"/>
              </a:rPr>
              <a:t>http</a:t>
            </a:r>
            <a:r>
              <a:rPr lang="sk-SK" sz="3600" dirty="0">
                <a:hlinkClick r:id="rId2"/>
              </a:rPr>
              <a:t>://</a:t>
            </a:r>
            <a:r>
              <a:rPr lang="sk-SK" sz="3600" dirty="0" smtClean="0">
                <a:hlinkClick r:id="rId2"/>
              </a:rPr>
              <a:t>erasmus.ujs.sk/hu/hallgatoi-mobilitas/tanulmanyi-mobilitas.html</a:t>
            </a:r>
            <a:endParaRPr lang="sk-SK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82753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48614" y="2692400"/>
            <a:ext cx="633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KIUTAZÁSI LEHETŐSÉGEK</a:t>
            </a:r>
          </a:p>
          <a:p>
            <a:pPr algn="ctr"/>
            <a:r>
              <a:rPr lang="sk-SK" sz="3600" b="1" dirty="0" smtClean="0"/>
              <a:t>MAGYARORSZÁG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24275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14400" y="679664"/>
            <a:ext cx="1050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err="1" smtClean="0"/>
              <a:t>Eötvös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Loránd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 smtClean="0"/>
          </a:p>
        </p:txBody>
      </p:sp>
      <p:pic>
        <p:nvPicPr>
          <p:cNvPr id="1028" name="Picture 4" descr="http://www.budapest-foto.hu/Budapest%20kepek/ELTE_Muzeum%20korut%204-8_2005%20julius%2030_057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61">
            <a:off x="6092884" y="2163456"/>
            <a:ext cx="5648368" cy="423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2218978"/>
            <a:ext cx="5727701" cy="4125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376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01777" y="546100"/>
            <a:ext cx="745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Zsigmond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Király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 smtClean="0"/>
          </a:p>
        </p:txBody>
      </p:sp>
      <p:pic>
        <p:nvPicPr>
          <p:cNvPr id="6148" name="Picture 4" descr="http://ekladata.com/LywmS_XYdiLf8rgBV4aBtqFFu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6300"/>
            <a:ext cx="6355207" cy="4215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 descr="Výsledok vyh&amp;lcaron;adávania obrázkov pre dopyt zsigmond király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62">
            <a:off x="7821553" y="2232462"/>
            <a:ext cx="309562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193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08300" y="635000"/>
            <a:ext cx="681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Eszterházy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Károly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Eger</a:t>
            </a:r>
            <a:endParaRPr lang="sk-SK" sz="3600" b="1" dirty="0" smtClean="0"/>
          </a:p>
        </p:txBody>
      </p:sp>
      <p:pic>
        <p:nvPicPr>
          <p:cNvPr id="4098" name="Picture 2" descr="http://tovabbtanulas.info/upload/uni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2234513"/>
            <a:ext cx="6451601" cy="403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://m.cdn.blog.hu/he/heveskozelet/image/04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34">
            <a:off x="5435149" y="2359399"/>
            <a:ext cx="6289155" cy="3782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803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54092" y="635000"/>
            <a:ext cx="4839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Debreceni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Református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Hittudományi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2763274"/>
            <a:ext cx="7483476" cy="349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9684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1027</TotalTime>
  <Words>185</Words>
  <Application>Microsoft Office PowerPoint</Application>
  <PresentationFormat>Širokouhlá</PresentationFormat>
  <Paragraphs>50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Organický motív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kocsisg</dc:creator>
  <cp:lastModifiedBy>kocsisg</cp:lastModifiedBy>
  <cp:revision>59</cp:revision>
  <cp:lastPrinted>2016-11-09T13:30:01Z</cp:lastPrinted>
  <dcterms:created xsi:type="dcterms:W3CDTF">2016-11-08T13:13:13Z</dcterms:created>
  <dcterms:modified xsi:type="dcterms:W3CDTF">2018-11-07T12:50:54Z</dcterms:modified>
</cp:coreProperties>
</file>